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2844" autoAdjust="0"/>
    <p:restoredTop sz="99854" autoAdjust="0"/>
  </p:normalViewPr>
  <p:slideViewPr>
    <p:cSldViewPr snapToGrid="0" snapToObjects="1">
      <p:cViewPr varScale="1">
        <p:scale>
          <a:sx n="127" d="100"/>
          <a:sy n="127" d="100"/>
        </p:scale>
        <p:origin x="176" y="8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28/10/20</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28/10/20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I. 3er Curso de Biología.</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7233184"/>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extLst>
              <p:ext uri="{D42A27DB-BD31-4B8C-83A1-F6EECF244321}">
                <p14:modId xmlns:p14="http://schemas.microsoft.com/office/powerpoint/2010/main" val="1530795333"/>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6263008" y="1923330"/>
            <a:ext cx="2826716" cy="579177"/>
            <a:chOff x="2568556" y="5101464"/>
            <a:chExt cx="2826716" cy="579177"/>
          </a:xfrm>
        </p:grpSpPr>
        <p:sp>
          <p:nvSpPr>
            <p:cNvPr id="10" name="Rectángulo 9"/>
            <p:cNvSpPr/>
            <p:nvPr/>
          </p:nvSpPr>
          <p:spPr>
            <a:xfrm>
              <a:off x="2568556" y="5218976"/>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a:cxnSpLocks/>
            </p:cNvCxnSpPr>
            <p:nvPr/>
          </p:nvCxnSpPr>
          <p:spPr>
            <a:xfrm flipH="1" flipV="1">
              <a:off x="2920002" y="5101464"/>
              <a:ext cx="320420" cy="11751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8">
            <a:extLst>
              <a:ext uri="{FF2B5EF4-FFF2-40B4-BE49-F238E27FC236}">
                <a16:creationId xmlns:a16="http://schemas.microsoft.com/office/drawing/2014/main" id="{A28F3A67-A962-E247-B1BD-31A396259D51}"/>
              </a:ext>
            </a:extLst>
          </p:cNvPr>
          <p:cNvGrpSpPr/>
          <p:nvPr/>
        </p:nvGrpSpPr>
        <p:grpSpPr>
          <a:xfrm>
            <a:off x="5521516" y="2782586"/>
            <a:ext cx="2826716" cy="763843"/>
            <a:chOff x="2568556" y="5101464"/>
            <a:chExt cx="2826716" cy="763843"/>
          </a:xfrm>
        </p:grpSpPr>
        <p:sp>
          <p:nvSpPr>
            <p:cNvPr id="19" name="Rectángulo 9">
              <a:extLst>
                <a:ext uri="{FF2B5EF4-FFF2-40B4-BE49-F238E27FC236}">
                  <a16:creationId xmlns:a16="http://schemas.microsoft.com/office/drawing/2014/main" id="{DD1A52C3-CF84-A542-8D82-7B18A62E22B9}"/>
                </a:ext>
              </a:extLst>
            </p:cNvPr>
            <p:cNvSpPr/>
            <p:nvPr/>
          </p:nvSpPr>
          <p:spPr>
            <a:xfrm>
              <a:off x="2568556" y="5218976"/>
              <a:ext cx="282671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Aquí indicamos el sistema de referencia utilizado. Asegúrate que ponga: EPSG:3857.</a:t>
              </a:r>
              <a:endParaRPr lang="es-ES" sz="1200" dirty="0">
                <a:solidFill>
                  <a:schemeClr val="bg1"/>
                </a:solidFill>
                <a:latin typeface="Arial"/>
                <a:cs typeface="Arial"/>
              </a:endParaRPr>
            </a:p>
          </p:txBody>
        </p:sp>
        <p:cxnSp>
          <p:nvCxnSpPr>
            <p:cNvPr id="21" name="Conector recto de flecha 11">
              <a:extLst>
                <a:ext uri="{FF2B5EF4-FFF2-40B4-BE49-F238E27FC236}">
                  <a16:creationId xmlns:a16="http://schemas.microsoft.com/office/drawing/2014/main" id="{45ED0C10-DD95-9246-9D31-3A3EC1CCF65B}"/>
                </a:ext>
              </a:extLst>
            </p:cNvPr>
            <p:cNvCxnSpPr>
              <a:cxnSpLocks/>
            </p:cNvCxnSpPr>
            <p:nvPr/>
          </p:nvCxnSpPr>
          <p:spPr>
            <a:xfrm flipH="1" flipV="1">
              <a:off x="2920002" y="5101464"/>
              <a:ext cx="320420" cy="11751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la ventana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21395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80206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9093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6372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13770</TotalTime>
  <Words>5292</Words>
  <Application>Microsoft Macintosh PowerPoint</Application>
  <PresentationFormat>On-screen Show (4:3)</PresentationFormat>
  <Paragraphs>1075</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549</cp:revision>
  <dcterms:created xsi:type="dcterms:W3CDTF">2019-09-27T12:05:12Z</dcterms:created>
  <dcterms:modified xsi:type="dcterms:W3CDTF">2020-10-28T17:36:19Z</dcterms:modified>
  <cp:category/>
</cp:coreProperties>
</file>